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3" r:id="rId5"/>
    <p:sldId id="272" r:id="rId6"/>
    <p:sldId id="274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Sacrifícios imolados </a:t>
            </a:r>
          </a:p>
          <a:p>
            <a:r>
              <a:rPr lang="pt-BR" dirty="0"/>
              <a:t>Sobre o sanguinoso altar </a:t>
            </a:r>
          </a:p>
          <a:p>
            <a:r>
              <a:rPr lang="pt-BR" dirty="0"/>
              <a:t>Não tiravam os pecados, </a:t>
            </a:r>
          </a:p>
          <a:p>
            <a:r>
              <a:rPr lang="pt-BR" dirty="0"/>
              <a:t>Não podiam expiar </a:t>
            </a:r>
          </a:p>
          <a:p>
            <a:r>
              <a:rPr lang="pt-BR" dirty="0"/>
              <a:t>Nossas culpas,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Nossas culpas,</a:t>
            </a:r>
          </a:p>
          <a:p>
            <a:r>
              <a:rPr lang="pt-BR" dirty="0"/>
              <a:t>Nem remorsos dissipar; </a:t>
            </a:r>
          </a:p>
          <a:p>
            <a:r>
              <a:rPr lang="pt-BR" dirty="0"/>
              <a:t>Nossas culpas, nossas culpas, </a:t>
            </a:r>
          </a:p>
          <a:p>
            <a:r>
              <a:rPr lang="pt-BR" dirty="0"/>
              <a:t>Nem remorsos dissipar.</a:t>
            </a:r>
          </a:p>
        </p:txBody>
      </p:sp>
    </p:spTree>
    <p:extLst>
      <p:ext uri="{BB962C8B-B14F-4D97-AF65-F5344CB8AC3E}">
        <p14:creationId xmlns:p14="http://schemas.microsoft.com/office/powerpoint/2010/main" val="153547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F00606-10A4-41D5-8A9C-96271EC35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Temos sangue precioso </a:t>
            </a:r>
          </a:p>
          <a:p>
            <a:r>
              <a:rPr lang="pt-BR" dirty="0"/>
              <a:t>De um divino Redentor; </a:t>
            </a:r>
          </a:p>
          <a:p>
            <a:r>
              <a:rPr lang="pt-BR" dirty="0"/>
              <a:t>Eficaz e glorioso, </a:t>
            </a:r>
          </a:p>
          <a:p>
            <a:r>
              <a:rPr lang="pt-BR" dirty="0"/>
              <a:t>De um perfeito </a:t>
            </a:r>
            <a:r>
              <a:rPr lang="pt-BR" dirty="0" err="1"/>
              <a:t>Remidor</a:t>
            </a:r>
            <a:r>
              <a:rPr lang="pt-BR" dirty="0"/>
              <a:t>, </a:t>
            </a:r>
          </a:p>
        </p:txBody>
      </p:sp>
    </p:spTree>
    <p:extLst>
      <p:ext uri="{BB962C8B-B14F-4D97-AF65-F5344CB8AC3E}">
        <p14:creationId xmlns:p14="http://schemas.microsoft.com/office/powerpoint/2010/main" val="632296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8A5EEB9-E141-4CA6-97B1-FC487281CE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Purifica, purifica </a:t>
            </a:r>
          </a:p>
          <a:p>
            <a:r>
              <a:rPr lang="pt-BR" dirty="0"/>
              <a:t>Ao mais ímpio pecador; </a:t>
            </a:r>
          </a:p>
          <a:p>
            <a:r>
              <a:rPr lang="pt-BR" dirty="0"/>
              <a:t>Purifica, purifica </a:t>
            </a:r>
          </a:p>
          <a:p>
            <a:r>
              <a:rPr lang="pt-BR" dirty="0"/>
              <a:t>Ao mais ímpio pecador!</a:t>
            </a:r>
          </a:p>
        </p:txBody>
      </p:sp>
    </p:spTree>
    <p:extLst>
      <p:ext uri="{BB962C8B-B14F-4D97-AF65-F5344CB8AC3E}">
        <p14:creationId xmlns:p14="http://schemas.microsoft.com/office/powerpoint/2010/main" val="526170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Triste, choro o meu pecado, </a:t>
            </a:r>
          </a:p>
          <a:p>
            <a:r>
              <a:rPr lang="pt-BR" dirty="0"/>
              <a:t>Mas Jesus me dá perdão. </a:t>
            </a:r>
          </a:p>
          <a:p>
            <a:r>
              <a:rPr lang="pt-BR" dirty="0"/>
              <a:t>Nessa Vítima firmado, </a:t>
            </a:r>
          </a:p>
          <a:p>
            <a:r>
              <a:rPr lang="pt-BR" dirty="0"/>
              <a:t>Não há mais condenação. </a:t>
            </a:r>
          </a:p>
        </p:txBody>
      </p:sp>
    </p:spTree>
    <p:extLst>
      <p:ext uri="{BB962C8B-B14F-4D97-AF65-F5344CB8AC3E}">
        <p14:creationId xmlns:p14="http://schemas.microsoft.com/office/powerpoint/2010/main" val="1890827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PERFEITA EXPIAÇÃO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Cordeiro, o Cordeiro </a:t>
            </a:r>
          </a:p>
          <a:p>
            <a:r>
              <a:rPr lang="pt-BR" dirty="0"/>
              <a:t>Traz completa remissão; </a:t>
            </a:r>
          </a:p>
          <a:p>
            <a:r>
              <a:rPr lang="pt-BR" dirty="0"/>
              <a:t>O Cordeiro, o Cordeiro </a:t>
            </a:r>
          </a:p>
          <a:p>
            <a:r>
              <a:rPr lang="pt-BR" dirty="0"/>
              <a:t>Traz completa remissão.</a:t>
            </a:r>
          </a:p>
        </p:txBody>
      </p:sp>
    </p:spTree>
    <p:extLst>
      <p:ext uri="{BB962C8B-B14F-4D97-AF65-F5344CB8AC3E}">
        <p14:creationId xmlns:p14="http://schemas.microsoft.com/office/powerpoint/2010/main" val="1757994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128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PERFEITA EXPIAÇÃO</vt:lpstr>
      <vt:lpstr>PERFEITA EXPIAÇÃO</vt:lpstr>
      <vt:lpstr>PERFEITA EXPIAÇÃO</vt:lpstr>
      <vt:lpstr>PERFEITA EXPIAÇÃO</vt:lpstr>
      <vt:lpstr>PERFEITA EXPIAÇÃO</vt:lpstr>
      <vt:lpstr>PERFEITA EXPIAÇÃO</vt:lpstr>
      <vt:lpstr>PERFEITA EXPIAÇÃO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2019-06-12T22:09:54Z</dcterms:modified>
</cp:coreProperties>
</file>

<file path=docProps/thumbnail.jpeg>
</file>